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E00BF3-EBE0-4C70-A9DD-1604833E33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BA7EFF7-17C4-4008-86CE-0001BB98AA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DE60E6-5CC3-44F5-BED9-7383EC6674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992C5-0B24-4CD5-9483-2C412CB6992B}" type="datetimeFigureOut">
              <a:rPr lang="en-US" smtClean="0"/>
              <a:t>9/7/2021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EF0550-1527-41EF-8219-8AFF09C708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EE74DA-C582-435B-A870-E7F815EBB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EFBC0-028B-4655-B6B6-F57B8161C3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274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4F0E04-D5DD-474C-9785-D3E6F0AC2F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401941-4F0A-40D6-AC27-D4029AB202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75DA9C-0F50-4C38-8F1F-01288E108C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992C5-0B24-4CD5-9483-2C412CB6992B}" type="datetimeFigureOut">
              <a:rPr lang="en-US" smtClean="0"/>
              <a:t>9/7/2021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641174-853B-489F-9D9A-00716CF5E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10D53F-E423-4FE9-8AC2-E2D7DBC8A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EFBC0-028B-4655-B6B6-F57B8161C3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24145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1BD25-7824-468B-8371-D5707647A9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1E5FD9-5782-476C-9CCB-F71E4A23A7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FA813B-A070-450E-A7C5-0461DD0047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992C5-0B24-4CD5-9483-2C412CB6992B}" type="datetimeFigureOut">
              <a:rPr lang="en-US" smtClean="0"/>
              <a:t>9/7/2021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A48169-975B-46A3-AD59-03E55F2F9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989CAA-BFFE-4D4D-8DFD-31693D7EF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EFBC0-028B-4655-B6B6-F57B8161C3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622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6FF790-1BB5-4891-B4D6-BFC1E42E8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5F86A0-5AAC-4612-8FB5-22706055B9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3E553A-6294-40BC-8E08-143A7D012B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57378C-A571-4C8F-8965-E01875A515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992C5-0B24-4CD5-9483-2C412CB6992B}" type="datetimeFigureOut">
              <a:rPr lang="en-US" smtClean="0"/>
              <a:t>9/7/2021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FFE757-CCA7-475B-AA1C-CDA0D20E97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0B417D-E8C1-419F-BDF8-2DCD48973C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EFBC0-028B-4655-B6B6-F57B8161C3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261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0C496B-C14D-4341-BAC7-959063FB7B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63B33E-A52B-4368-AEA1-A5EB2750C6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D23048-6407-48BE-BB42-7B1E2751D9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864E129-CC52-4AC1-87FE-65B5746576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FBC1DC8-2873-4007-836A-E98948C8F0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7A5560B-9854-4063-8283-A0CACBED64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992C5-0B24-4CD5-9483-2C412CB6992B}" type="datetimeFigureOut">
              <a:rPr lang="en-US" smtClean="0"/>
              <a:t>9/7/2021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62408B8-32F9-486A-B7F1-0F52A9FE9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AAD2E8-89B6-4E5E-AFC2-C5D15B2847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EFBC0-028B-4655-B6B6-F57B8161C3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67096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5DDC8B-757E-4338-AFAE-C6EB8B33B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E00B04-E99D-4AAC-9BE5-454E737B1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992C5-0B24-4CD5-9483-2C412CB6992B}" type="datetimeFigureOut">
              <a:rPr lang="en-US" smtClean="0"/>
              <a:t>9/7/2021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CCC8CE6-B048-4BFF-9F28-D4891E2EC8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4DBBA1D-4DD9-4457-81AA-730D19AD4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EFBC0-028B-4655-B6B6-F57B8161C3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2189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268798A-F498-49EE-BC0F-557F1823B5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992C5-0B24-4CD5-9483-2C412CB6992B}" type="datetimeFigureOut">
              <a:rPr lang="en-US" smtClean="0"/>
              <a:t>9/7/2021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99CC921-1904-4FA8-B16C-F4772E74B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26A0B9-51E2-4F0E-A616-F1A1071CA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EFBC0-028B-4655-B6B6-F57B8161C3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6232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530847-C7EF-47FF-A75A-A171AFB339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1DB9EC-FBAA-4B34-A2E9-550956B0F5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7128F2-D6B7-47D3-A02A-2FF040BB2E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DCDC6A-2C12-4860-9646-C15B00F89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992C5-0B24-4CD5-9483-2C412CB6992B}" type="datetimeFigureOut">
              <a:rPr lang="en-US" smtClean="0"/>
              <a:t>9/7/2021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47D15D-15DC-42D3-B73C-C263EE7554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89B2A3-8C25-4DF3-A72B-A0B6DBD5F6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EFBC0-028B-4655-B6B6-F57B8161C3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1864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84665C-9CEC-417E-8352-E49F94356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BC9E24B-FE57-4542-8192-03F0F98F80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F2AEC5-CDAD-4767-8CB3-CBEC91BF3E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4EEF8B-786E-4ED4-A116-22BAD03BC4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992C5-0B24-4CD5-9483-2C412CB6992B}" type="datetimeFigureOut">
              <a:rPr lang="en-US" smtClean="0"/>
              <a:t>9/7/2021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357AA5-8D65-479A-8C3B-E10B7E1724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72DF75-9E5F-486E-B9BE-83CA485C2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EFBC0-028B-4655-B6B6-F57B8161C3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616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C5951E-D52F-4430-B62B-726CC3D1B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D4ED6B-AF52-4177-9C37-5C26B817C2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23F9B0-F29D-499F-B953-394F893C06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992C5-0B24-4CD5-9483-2C412CB6992B}" type="datetimeFigureOut">
              <a:rPr lang="en-US" smtClean="0"/>
              <a:t>9/7/2021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1DFDF3-454B-4578-A4CC-5B15CF21F8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2507F7-E2A6-4DAE-8A94-BD8D40FA87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EFBC0-028B-4655-B6B6-F57B8161C3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41032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92AA9BF-C7F6-4FB8-B168-5AF2A3DD569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DE89425-8F32-4F59-BE6F-E497A9C4B2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83FF34-8C0A-433A-AD0D-E0A5DA1546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992C5-0B24-4CD5-9483-2C412CB6992B}" type="datetimeFigureOut">
              <a:rPr lang="en-US" smtClean="0"/>
              <a:t>9/7/2021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C8C3DE-8764-4A7D-9429-40D3D62CC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CBB4B8-3619-4332-A8F7-0E0FAE6722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EFBC0-028B-4655-B6B6-F57B8161C3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391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6289F5-5D05-4A09-9724-0D3928F473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CF751A-ECFF-416D-9617-D8F226AC22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E4E998-013F-465B-8763-24A0E9B010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4992C5-0B24-4CD5-9483-2C412CB6992B}" type="datetimeFigureOut">
              <a:rPr lang="en-US" smtClean="0"/>
              <a:t>9/7/2021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0CA74A-1139-4626-85D1-CE8D6B0758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DE6D16-F039-44D9-A2A3-3DFE28322B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BEFBC0-028B-4655-B6B6-F57B8161C3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635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89D972-5E27-4E65-84A1-366A2A35F2E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l-GR" sz="4000" dirty="0"/>
              <a:t>ΚΩΝΣΤΑΝΤΙΝΟΣ ΚΟΛΙΟΠΟΥΛΟΣ</a:t>
            </a:r>
            <a:endParaRPr lang="en-US" sz="4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C4489E-D9CB-4FA7-BDEC-7D5792C754A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l-GR" sz="4400" dirty="0"/>
              <a:t>Η ΣΠΑΡΤΗ ΩΣ ΜΕΓΑΛΗ ΔΥΝΑΜΗ:</a:t>
            </a:r>
          </a:p>
          <a:p>
            <a:r>
              <a:rPr lang="el-GR" sz="4400" dirty="0"/>
              <a:t>ΜΙΑ ΣΥΓΚΡΙΤΙΚΗ ΑΝΑΛΥΣΗ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2313858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CF1F30-8F85-4235-B99F-F9C39D12B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l-GR" dirty="0"/>
              <a:t>ΕΙΣΑΓΩΓΙΚΕΣ ΠΑΡΑΤΗΡΗΣΕΙΣ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A5441B-A559-4A76-8923-DF6CC9474B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l-GR" sz="3600" dirty="0"/>
              <a:t>«ΤΗΡΟΥΜΕΝΩΝ ΤΩΝ ΑΝΑΛΟΓΙΩΝ»</a:t>
            </a:r>
          </a:p>
          <a:p>
            <a:r>
              <a:rPr lang="el-GR" sz="3600" dirty="0"/>
              <a:t>ΤΑ ΟΡΙΑ ΤΟΥ ΑΡΧΑΙΟΥ ΕΛΛΗΝΙΚΟΥ ΔΙΕΘΝΟΥΣ ΣΥΣΤΗΜΑΤΟΣ</a:t>
            </a:r>
          </a:p>
          <a:p>
            <a:r>
              <a:rPr lang="el-GR" sz="3600" dirty="0"/>
              <a:t>ΠΑΡΑΜΕΤΡΟΙ ΤΗΣ ΔΡΑΣΗΣ ΤΩΝ ΜΕΓΑΛΩΝ ΔΥΝΑΜΕΩΝ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7984224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AEAC57-E8AB-4933-B786-E0A2D945A1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l-GR" dirty="0"/>
              <a:t>ΠΑΡΑΜΕΤΡΟΣ 1: ΜΑΚΡΟΗΜΕΡΕΥΣΗ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AA350F-C2C1-4847-8DD7-FE7F4A54DC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l-GR" sz="3600" dirty="0"/>
              <a:t>ΣΠΑΡΤΗ: 715-369 π.Χ.</a:t>
            </a:r>
          </a:p>
          <a:p>
            <a:r>
              <a:rPr lang="el-GR" sz="3600" dirty="0"/>
              <a:t>ΡΩΣΙΑ: 1709-</a:t>
            </a:r>
          </a:p>
          <a:p>
            <a:r>
              <a:rPr lang="el-GR" sz="3600" dirty="0"/>
              <a:t>ΗΠΑ: 1898-</a:t>
            </a:r>
          </a:p>
          <a:p>
            <a:r>
              <a:rPr lang="el-GR" sz="3600" dirty="0"/>
              <a:t>ΚΙΝΑ: 1949-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3894561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F1B333-A72B-490D-9141-732D8C9AD7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l-GR" dirty="0"/>
              <a:t>ΠΑΡΑΜΕΤΡΟΣ 2: ΘΕΣΗ ΣΤΗΝ ΙΕΡΑΡΧΙΑ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6A142A-7F70-4EB1-9D2B-908F764EB4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l-GR" sz="3600" dirty="0"/>
              <a:t>ΣΠΑΡΤΗ: ΥΠ’ ΑΡΙΘ. 1, 600-476 π.Χ., 404-371 π.Χ.</a:t>
            </a:r>
          </a:p>
          <a:p>
            <a:r>
              <a:rPr lang="el-GR" sz="3600" dirty="0"/>
              <a:t>ΗΠΑ: ΥΠ’ ΑΡΙΘ. 1, 1919-</a:t>
            </a:r>
          </a:p>
          <a:p>
            <a:r>
              <a:rPr lang="el-GR" sz="3600" dirty="0"/>
              <a:t>ΚΙΝΑ: ΥΠ’ ΑΡΙΘ. 2, 2000-</a:t>
            </a:r>
          </a:p>
          <a:p>
            <a:r>
              <a:rPr lang="el-GR" sz="3600" dirty="0"/>
              <a:t>ΡΩΣΙΑ: ΥΠ’ ΑΡΙΘ. 2, 1815-1856, 1944-2000</a:t>
            </a:r>
          </a:p>
          <a:p>
            <a:r>
              <a:rPr lang="el-GR" sz="3600" dirty="0"/>
              <a:t>(ΜΕΓΑΛΗ ΒΡΕΤΑΝΙΑ: ΥΠ’ ΑΡΙΘ. 1, 1815-1919)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401766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E1132F-8499-42D0-AC3C-8D3A7D59A6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l-GR" dirty="0"/>
              <a:t>ΠΑΡΑΜΕΤΡΟΣ 3: ΚΥΡΙΑΡΧΙΑ ΣΤΗΝ ΠΕΡΙΦΕΡΕΙΑ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FA84B7-05FE-43CD-B667-B28B2009B6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l-GR" sz="3600" dirty="0"/>
              <a:t>ΣΠΑΡΤΗ: ΚΥΡΙΑΡΧΙΑ ΣΤΗΝ ΠΕΛΟΠΟΝΝΗΣΟ, 560-369 π.Χ.</a:t>
            </a:r>
          </a:p>
          <a:p>
            <a:r>
              <a:rPr lang="el-GR" sz="3600" dirty="0"/>
              <a:t>ΗΠΑ: ΚΥΡΙΑΡΧΙΑ ΣΤΗΝ ΑΜΕΡΙΚΑΝΙΚΗ ΗΠΕΙΡΟ, 1898-</a:t>
            </a:r>
          </a:p>
          <a:p>
            <a:r>
              <a:rPr lang="el-GR" sz="3600" dirty="0"/>
              <a:t>ΡΩΣΙΑ:-</a:t>
            </a:r>
          </a:p>
          <a:p>
            <a:r>
              <a:rPr lang="el-GR" sz="3600" dirty="0"/>
              <a:t>ΚΙΝΑ:-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2225581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B18514-79C0-4271-8409-A540706CD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l-GR" dirty="0"/>
              <a:t>ΠΑΡΑΜΕΤΡΟΣ 4: ΔΗΜΙΟΥΡΓΙΑ ΚΑΙ ΔΙΑΧΕΙΡΙΣΗ ΣΥΜΜΑΧΙΩΝ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360857-F530-4C41-AD3F-7069F31697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l-GR" sz="3600" dirty="0"/>
              <a:t>ΣΠΑΡΤΗ: ΠΕΛΟΠΟΝΝΗΣΙΑΚΗ ΣΥΜΜΑΧΙΑ, 560-365 π.Χ.</a:t>
            </a:r>
          </a:p>
          <a:p>
            <a:r>
              <a:rPr lang="el-GR" sz="3600" dirty="0"/>
              <a:t>ΗΠΑ: ΝΑΤΟ, 1949-</a:t>
            </a:r>
          </a:p>
          <a:p>
            <a:r>
              <a:rPr lang="el-GR" sz="3600" dirty="0"/>
              <a:t>ΡΩΣΙΑ: ΣΥΜΦΩΝΟ ΒΑΡΣΟΒΙΑΣ, 1955</a:t>
            </a:r>
            <a:r>
              <a:rPr lang="en-US" sz="3600" dirty="0"/>
              <a:t>-1991</a:t>
            </a:r>
          </a:p>
          <a:p>
            <a:r>
              <a:rPr lang="el-GR" sz="3600" dirty="0"/>
              <a:t>ΚΙΝΑ:-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8873563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B8DB6-DBB4-4744-B0A1-6544FD7747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l-GR" dirty="0"/>
              <a:t>ΣΥΜΠΕΡΑΣΜΑ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4BDFE4-3DCD-47F8-B10B-28352610D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l-GR" sz="3600"/>
              <a:t>Η ΣΠΑΡΤΗ (ΠΑΡΑ ΤΟ ΜΙΚΡΟ ΤΗΣ ΜΕΓΕΘΟΣ) </a:t>
            </a:r>
            <a:r>
              <a:rPr lang="el-GR" sz="3600" dirty="0"/>
              <a:t>ΕΙΝΑΙ </a:t>
            </a:r>
            <a:r>
              <a:rPr lang="el-GR" sz="3600"/>
              <a:t>ΤΟ ΑΡΧΕΤΥΠΟ ΤΗΣ ΜΕΓΑΛΗΣ ΔΥΝΑΜΗΣ – ΚΑΙ ΠΑΝΤΩΣ ΠΕΡΙΣΣΟΤΕΡΟ ΑΠ’ Ο,ΤΙ Η ΑΘΗΝΑ!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3458003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204</Words>
  <Application>Microsoft Office PowerPoint</Application>
  <PresentationFormat>Widescreen</PresentationFormat>
  <Paragraphs>30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ΚΩΝΣΤΑΝΤΙΝΟΣ ΚΟΛΙΟΠΟΥΛΟΣ</vt:lpstr>
      <vt:lpstr>ΕΙΣΑΓΩΓΙΚΕΣ ΠΑΡΑΤΗΡΗΣΕΙΣ</vt:lpstr>
      <vt:lpstr>ΠΑΡΑΜΕΤΡΟΣ 1: ΜΑΚΡΟΗΜΕΡΕΥΣΗ</vt:lpstr>
      <vt:lpstr>ΠΑΡΑΜΕΤΡΟΣ 2: ΘΕΣΗ ΣΤΗΝ ΙΕΡΑΡΧΙΑ</vt:lpstr>
      <vt:lpstr>ΠΑΡΑΜΕΤΡΟΣ 3: ΚΥΡΙΑΡΧΙΑ ΣΤΗΝ ΠΕΡΙΦΕΡΕΙΑ</vt:lpstr>
      <vt:lpstr>ΠΑΡΑΜΕΤΡΟΣ 4: ΔΗΜΙΟΥΡΓΙΑ ΚΑΙ ΔΙΑΧΕΙΡΙΣΗ ΣΥΜΜΑΧΙΩΝ</vt:lpstr>
      <vt:lpstr>ΣΥΜΠΕΡΑΣΜΑ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ΚΩΝΣΤΑΝΤΙΝΟΣ ΚΟΛΙΟΠΟΥΛΟΣ</dc:title>
  <dc:creator>Costas Koliopoulos</dc:creator>
  <cp:lastModifiedBy>Costas Koliopoulos</cp:lastModifiedBy>
  <cp:revision>24</cp:revision>
  <dcterms:created xsi:type="dcterms:W3CDTF">2021-09-07T09:51:56Z</dcterms:created>
  <dcterms:modified xsi:type="dcterms:W3CDTF">2021-09-07T11:15:40Z</dcterms:modified>
</cp:coreProperties>
</file>